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85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06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39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5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8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34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2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9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3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64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46892-6F69-4EC8-938C-8A0A3E92CEC7}" type="datetimeFigureOut">
              <a:rPr lang="en-GB" smtClean="0"/>
              <a:t>16/10/15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4052A-298C-4AA2-8B55-03728CCA3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5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6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45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Queen Mary, University of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Jasmina Bolfek-Radovani</dc:creator>
  <cp:lastModifiedBy>jasmina</cp:lastModifiedBy>
  <cp:revision>1</cp:revision>
  <dcterms:created xsi:type="dcterms:W3CDTF">2015-10-15T12:45:41Z</dcterms:created>
  <dcterms:modified xsi:type="dcterms:W3CDTF">2015-10-16T12:25:36Z</dcterms:modified>
</cp:coreProperties>
</file>