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40996-B63D-4EF4-8D7C-3FAFDAE8A9BB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8FD61-6FD4-4A38-A96E-8A27EDB50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20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51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757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892969" y="1151929"/>
            <a:ext cx="7358063" cy="23217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92969" y="3536155"/>
            <a:ext cx="7358063" cy="7947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Calibri"/>
              <a:buNone/>
              <a:defRPr sz="2200"/>
            </a:lvl1pPr>
            <a:lvl2pPr marL="0" indent="152400" algn="ctr" rtl="0">
              <a:spcBef>
                <a:spcPts val="0"/>
              </a:spcBef>
              <a:buFont typeface="Calibri"/>
              <a:buNone/>
              <a:defRPr sz="2200"/>
            </a:lvl2pPr>
            <a:lvl3pPr marL="0" indent="317500" algn="ctr" rtl="0">
              <a:spcBef>
                <a:spcPts val="0"/>
              </a:spcBef>
              <a:buFont typeface="Calibri"/>
              <a:buNone/>
              <a:defRPr sz="2200"/>
            </a:lvl3pPr>
            <a:lvl4pPr marL="0" indent="469900" algn="ctr" rtl="0">
              <a:spcBef>
                <a:spcPts val="0"/>
              </a:spcBef>
              <a:buFont typeface="Calibri"/>
              <a:buNone/>
              <a:defRPr sz="2200"/>
            </a:lvl4pPr>
            <a:lvl5pPr marL="0" indent="635000" algn="ctr" rtl="0">
              <a:spcBef>
                <a:spcPts val="0"/>
              </a:spcBef>
              <a:buFont typeface="Calibri"/>
              <a:buNone/>
              <a:defRPr sz="2200"/>
            </a:lvl5pPr>
            <a:lvl6pPr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280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28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7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0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99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12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79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94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19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7F1D3-798C-4BFF-B28E-2D3A625E4C94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F069B-B49D-4B9E-ABA7-01F3C506B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23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1511300" y="411162"/>
            <a:ext cx="6121400" cy="844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A7DE"/>
              </a:buClr>
              <a:buSzPct val="25000"/>
              <a:buFont typeface="Calibri"/>
              <a:buNone/>
            </a:pPr>
            <a:r>
              <a:rPr lang="en-US" sz="4800" b="0" i="0" u="none" strike="noStrike" cap="none" baseline="0" dirty="0">
                <a:solidFill>
                  <a:srgbClr val="45A7DE"/>
                </a:solidFill>
                <a:latin typeface="Calibri"/>
                <a:ea typeface="Calibri"/>
                <a:cs typeface="Calibri"/>
                <a:sym typeface="Calibri"/>
              </a:rPr>
              <a:t>Harmonic </a:t>
            </a:r>
            <a:r>
              <a:rPr lang="en-US" sz="4800" b="0" i="0" u="none" strike="noStrike" cap="none" baseline="0" dirty="0" err="1">
                <a:solidFill>
                  <a:srgbClr val="45A7DE"/>
                </a:solidFill>
                <a:latin typeface="Calibri"/>
                <a:ea typeface="Calibri"/>
                <a:cs typeface="Calibri"/>
                <a:sym typeface="Calibri"/>
              </a:rPr>
              <a:t>Visualiser</a:t>
            </a:r>
            <a:endParaRPr lang="en-US" sz="4800" b="0" i="0" u="none" strike="noStrike" cap="none" baseline="0" dirty="0">
              <a:solidFill>
                <a:srgbClr val="45A7D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752475" y="1614487"/>
            <a:ext cx="3663950" cy="4370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87350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58585"/>
                </a:solidFill>
                <a:latin typeface="Calibri"/>
                <a:ea typeface="Calibri"/>
                <a:cs typeface="Calibri"/>
                <a:sym typeface="Calibri"/>
              </a:rPr>
              <a:t>Quasi-harmonic Analysis</a:t>
            </a:r>
          </a:p>
          <a:p>
            <a:pPr marL="387350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58585"/>
                </a:solidFill>
                <a:latin typeface="Calibri"/>
                <a:ea typeface="Calibri"/>
                <a:cs typeface="Calibri"/>
                <a:sym typeface="Calibri"/>
              </a:rPr>
              <a:t>Temporal Tracking with variable pitch</a:t>
            </a:r>
          </a:p>
          <a:p>
            <a:pPr marL="387350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58585"/>
                </a:solidFill>
                <a:latin typeface="Calibri"/>
                <a:ea typeface="Calibri"/>
                <a:cs typeface="Calibri"/>
                <a:sym typeface="Calibri"/>
              </a:rPr>
              <a:t>Harmonic sinusoid note representation</a:t>
            </a:r>
          </a:p>
          <a:p>
            <a:pPr marL="387350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58585"/>
                </a:solidFill>
                <a:latin typeface="Calibri"/>
                <a:ea typeface="Calibri"/>
                <a:cs typeface="Calibri"/>
                <a:sym typeface="Calibri"/>
              </a:rPr>
              <a:t>Audio editing</a:t>
            </a:r>
          </a:p>
          <a:p>
            <a:pPr marL="387350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58585"/>
                </a:solidFill>
                <a:latin typeface="Calibri"/>
                <a:ea typeface="Calibri"/>
                <a:cs typeface="Calibri"/>
                <a:sym typeface="Calibri"/>
              </a:rPr>
              <a:t>Modulations and Transformations</a:t>
            </a:r>
          </a:p>
          <a:p>
            <a:pPr marL="387350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58585"/>
                </a:solidFill>
                <a:latin typeface="Calibri"/>
                <a:ea typeface="Calibri"/>
                <a:cs typeface="Calibri"/>
                <a:sym typeface="Calibri"/>
              </a:rPr>
              <a:t>Vibrato </a:t>
            </a:r>
          </a:p>
        </p:txBody>
      </p:sp>
      <p:pic>
        <p:nvPicPr>
          <p:cNvPr id="217" name="Shape 2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73575" y="1509712"/>
            <a:ext cx="4354511" cy="2363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Shape 2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13250" y="3851275"/>
            <a:ext cx="4475162" cy="2282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633232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Harmonic Visualiser</vt:lpstr>
    </vt:vector>
  </TitlesOfParts>
  <Company>Queen Mary, University of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Harmonic Visualiser</dc:title>
  <dc:creator>Jasmina Bolfek-Radovani</dc:creator>
  <cp:lastModifiedBy>Jasmina Bolfek-Radovani</cp:lastModifiedBy>
  <cp:revision>1</cp:revision>
  <dcterms:created xsi:type="dcterms:W3CDTF">2015-10-27T14:19:26Z</dcterms:created>
  <dcterms:modified xsi:type="dcterms:W3CDTF">2015-10-27T14:19:55Z</dcterms:modified>
</cp:coreProperties>
</file>