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325C2-1DC4-4793-B289-A885F30B012B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9B44F-F63D-4D4B-B058-F191253D25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6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87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42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363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892969" y="1151929"/>
            <a:ext cx="7358063" cy="23217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892969" y="3536155"/>
            <a:ext cx="7358063" cy="79474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Calibri"/>
              <a:buNone/>
              <a:defRPr sz="2200"/>
            </a:lvl1pPr>
            <a:lvl2pPr marL="0" indent="152400" algn="ctr" rtl="0">
              <a:spcBef>
                <a:spcPts val="0"/>
              </a:spcBef>
              <a:buFont typeface="Calibri"/>
              <a:buNone/>
              <a:defRPr sz="2200"/>
            </a:lvl2pPr>
            <a:lvl3pPr marL="0" indent="317500" algn="ctr" rtl="0">
              <a:spcBef>
                <a:spcPts val="0"/>
              </a:spcBef>
              <a:buFont typeface="Calibri"/>
              <a:buNone/>
              <a:defRPr sz="2200"/>
            </a:lvl3pPr>
            <a:lvl4pPr marL="0" indent="469900" algn="ctr" rtl="0">
              <a:spcBef>
                <a:spcPts val="0"/>
              </a:spcBef>
              <a:buFont typeface="Calibri"/>
              <a:buNone/>
              <a:defRPr sz="2200"/>
            </a:lvl4pPr>
            <a:lvl5pPr marL="0" indent="635000" algn="ctr" rtl="0">
              <a:spcBef>
                <a:spcPts val="0"/>
              </a:spcBef>
              <a:buFont typeface="Calibri"/>
              <a:buNone/>
              <a:defRPr sz="2200"/>
            </a:lvl5pPr>
            <a:lvl6pPr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373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97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83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84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50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10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49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7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3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F4539-9C65-4F4F-9A78-52EBC1293381}" type="datetimeFigureOut">
              <a:rPr lang="en-GB" smtClean="0"/>
              <a:t>27/10/2015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1AFB5-514B-4DF6-9FE9-7739B8BD2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72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893750" y="510175"/>
            <a:ext cx="7358099" cy="459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Multitrack testbed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33400" y="1449374"/>
            <a:ext cx="3262199" cy="4973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60337" marR="0" lvl="0" indent="-1603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 A database of semantically linked metadata about audio recordings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160337" marR="0" lvl="0" indent="-1603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 Users can input, search and browse linked data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160337" marR="0" lvl="0" indent="-1603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Stores tracks from several databases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160337" marR="0" lvl="0" indent="-1603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 Faceted search and data display through various categories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160337" marR="0" lvl="0" indent="-1603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 Web application with user management to control access to data.</a:t>
            </a:r>
          </a:p>
        </p:txBody>
      </p:sp>
      <p:pic>
        <p:nvPicPr>
          <p:cNvPr id="124" name="Shape 124"/>
          <p:cNvPicPr preferRelativeResize="0"/>
          <p:nvPr/>
        </p:nvPicPr>
        <p:blipFill rotWithShape="1">
          <a:blip r:embed="rId3">
            <a:alphaModFix/>
          </a:blip>
          <a:srcRect r="-15366"/>
          <a:stretch/>
        </p:blipFill>
        <p:spPr>
          <a:xfrm>
            <a:off x="4493025" y="1563950"/>
            <a:ext cx="3876675" cy="2211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3025" y="3880900"/>
            <a:ext cx="3368575" cy="247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/>
          <p:nvPr/>
        </p:nvSpPr>
        <p:spPr>
          <a:xfrm>
            <a:off x="893750" y="1025675"/>
            <a:ext cx="6967799" cy="368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200" dirty="0"/>
              <a:t>Mariano </a:t>
            </a:r>
            <a:r>
              <a:rPr lang="en-US" sz="1200" dirty="0" err="1"/>
              <a:t>Mora-McGinity</a:t>
            </a:r>
            <a:r>
              <a:rPr lang="en-US" sz="1200" dirty="0"/>
              <a:t>, Brecht De Man, </a:t>
            </a:r>
            <a:r>
              <a:rPr lang="en-US" sz="1200" dirty="0" err="1"/>
              <a:t>Görgy</a:t>
            </a:r>
            <a:r>
              <a:rPr lang="en-US" sz="1200" dirty="0"/>
              <a:t> Fazekas, Queen Mary University</a:t>
            </a:r>
          </a:p>
        </p:txBody>
      </p:sp>
    </p:spTree>
    <p:extLst>
      <p:ext uri="{BB962C8B-B14F-4D97-AF65-F5344CB8AC3E}">
        <p14:creationId xmlns:p14="http://schemas.microsoft.com/office/powerpoint/2010/main" val="216441144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Multitrack testbed</vt:lpstr>
    </vt:vector>
  </TitlesOfParts>
  <Company>Queen Mary, University of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Jasmina Bolfek-Radovani</dc:creator>
  <cp:lastModifiedBy>Jasmina Bolfek-Radovani</cp:lastModifiedBy>
  <cp:revision>2</cp:revision>
  <dcterms:created xsi:type="dcterms:W3CDTF">2015-10-27T12:07:21Z</dcterms:created>
  <dcterms:modified xsi:type="dcterms:W3CDTF">2015-10-27T12:08:09Z</dcterms:modified>
</cp:coreProperties>
</file>